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7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498710-875D-43A5-964B-A4F0F4B6CF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8FBA640D-8374-41B7-8DE9-913753E0EEB1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Főmenü funkciói:</a:t>
          </a:r>
        </a:p>
      </dgm:t>
    </dgm:pt>
    <dgm:pt modelId="{7C34E0C6-5D25-4039-9B12-22DF974C35CA}" type="parTrans" cxnId="{02EAA24C-4CF7-4369-92AC-B38F9414D9D3}">
      <dgm:prSet/>
      <dgm:spPr/>
      <dgm:t>
        <a:bodyPr/>
        <a:lstStyle/>
        <a:p>
          <a:endParaRPr lang="hu-HU"/>
        </a:p>
      </dgm:t>
    </dgm:pt>
    <dgm:pt modelId="{52CC1A65-A709-4182-A7B2-EB50A5397F25}" type="sibTrans" cxnId="{02EAA24C-4CF7-4369-92AC-B38F9414D9D3}">
      <dgm:prSet/>
      <dgm:spPr/>
      <dgm:t>
        <a:bodyPr/>
        <a:lstStyle/>
        <a:p>
          <a:endParaRPr lang="hu-HU"/>
        </a:p>
      </dgm:t>
    </dgm:pt>
    <dgm:pt modelId="{B2225FA5-9294-489A-81B0-F293B8E774C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Új játék indítása</a:t>
          </a:r>
        </a:p>
      </dgm:t>
    </dgm:pt>
    <dgm:pt modelId="{AE4D0694-BEE3-4214-A820-BF5D359E1DE4}" type="parTrans" cxnId="{2C8B2B9E-7871-49ED-95C4-CECB33FEA8FD}">
      <dgm:prSet/>
      <dgm:spPr/>
      <dgm:t>
        <a:bodyPr/>
        <a:lstStyle/>
        <a:p>
          <a:endParaRPr lang="hu-HU"/>
        </a:p>
      </dgm:t>
    </dgm:pt>
    <dgm:pt modelId="{F3824357-6791-47C0-984A-F2B2C758C0F4}" type="sibTrans" cxnId="{2C8B2B9E-7871-49ED-95C4-CECB33FEA8FD}">
      <dgm:prSet/>
      <dgm:spPr/>
      <dgm:t>
        <a:bodyPr/>
        <a:lstStyle/>
        <a:p>
          <a:endParaRPr lang="hu-HU"/>
        </a:p>
      </dgm:t>
    </dgm:pt>
    <dgm:pt modelId="{35B12D85-C86F-4586-9BBC-B9FA09737E90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Beállítások (grafika, hang, irányítás)</a:t>
          </a:r>
        </a:p>
      </dgm:t>
    </dgm:pt>
    <dgm:pt modelId="{D7C7C88B-21C9-4D87-BC32-3E98D82140AC}" type="parTrans" cxnId="{9EF0A5A4-BAF1-49C7-BDD1-502FE1B26D00}">
      <dgm:prSet/>
      <dgm:spPr/>
      <dgm:t>
        <a:bodyPr/>
        <a:lstStyle/>
        <a:p>
          <a:endParaRPr lang="hu-HU"/>
        </a:p>
      </dgm:t>
    </dgm:pt>
    <dgm:pt modelId="{1C427E27-27CA-4A70-B619-6DB3875173D5}" type="sibTrans" cxnId="{9EF0A5A4-BAF1-49C7-BDD1-502FE1B26D00}">
      <dgm:prSet/>
      <dgm:spPr/>
      <dgm:t>
        <a:bodyPr/>
        <a:lstStyle/>
        <a:p>
          <a:endParaRPr lang="hu-HU"/>
        </a:p>
      </dgm:t>
    </dgm:pt>
    <dgm:pt modelId="{68D0A711-D551-40CF-96E2-20D0C8EA4ABF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>
              <a:latin typeface="Aptos Display" panose="020B0004020202020204" pitchFamily="34" charset="0"/>
            </a:rPr>
            <a:t>- Mentések betöltése</a:t>
          </a:r>
        </a:p>
      </dgm:t>
    </dgm:pt>
    <dgm:pt modelId="{25906A1B-CDA7-405E-B6FB-C38A34F26902}" type="parTrans" cxnId="{C0B80D2F-1C81-4DFF-93EC-0B3E658BA5D0}">
      <dgm:prSet/>
      <dgm:spPr/>
      <dgm:t>
        <a:bodyPr/>
        <a:lstStyle/>
        <a:p>
          <a:endParaRPr lang="hu-HU"/>
        </a:p>
      </dgm:t>
    </dgm:pt>
    <dgm:pt modelId="{FAB08C81-3A8A-4B9C-906D-E0074EFB3735}" type="sibTrans" cxnId="{C0B80D2F-1C81-4DFF-93EC-0B3E658BA5D0}">
      <dgm:prSet/>
      <dgm:spPr/>
      <dgm:t>
        <a:bodyPr/>
        <a:lstStyle/>
        <a:p>
          <a:endParaRPr lang="hu-HU"/>
        </a:p>
      </dgm:t>
    </dgm:pt>
    <dgm:pt modelId="{9BBC31CA-CB8E-4296-AF97-19CFB2F19B11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Kilépés</a:t>
          </a:r>
        </a:p>
      </dgm:t>
    </dgm:pt>
    <dgm:pt modelId="{7ABD4596-C961-4ECF-AEB8-278728EDB1A1}" type="parTrans" cxnId="{97AD474A-C1E4-4C0D-B550-F495B57987E1}">
      <dgm:prSet/>
      <dgm:spPr/>
      <dgm:t>
        <a:bodyPr/>
        <a:lstStyle/>
        <a:p>
          <a:endParaRPr lang="hu-HU"/>
        </a:p>
      </dgm:t>
    </dgm:pt>
    <dgm:pt modelId="{D9023A2D-33AE-4FFD-A8CB-D18288F9A721}" type="sibTrans" cxnId="{97AD474A-C1E4-4C0D-B550-F495B57987E1}">
      <dgm:prSet/>
      <dgm:spPr/>
      <dgm:t>
        <a:bodyPr/>
        <a:lstStyle/>
        <a:p>
          <a:endParaRPr lang="hu-HU"/>
        </a:p>
      </dgm:t>
    </dgm:pt>
    <dgm:pt modelId="{B28A08EF-0C06-431D-80F0-5C4C92ED75E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Játék közbeni HUD:</a:t>
          </a:r>
        </a:p>
      </dgm:t>
    </dgm:pt>
    <dgm:pt modelId="{307E3517-22D2-4F9F-8BCE-CF8EC1D01F37}" type="parTrans" cxnId="{76D95CB1-9D61-437F-94A9-67E89DB969B2}">
      <dgm:prSet/>
      <dgm:spPr/>
      <dgm:t>
        <a:bodyPr/>
        <a:lstStyle/>
        <a:p>
          <a:endParaRPr lang="hu-HU"/>
        </a:p>
      </dgm:t>
    </dgm:pt>
    <dgm:pt modelId="{3C3076A0-F141-4839-A562-349D27E7D8C0}" type="sibTrans" cxnId="{76D95CB1-9D61-437F-94A9-67E89DB969B2}">
      <dgm:prSet/>
      <dgm:spPr/>
      <dgm:t>
        <a:bodyPr/>
        <a:lstStyle/>
        <a:p>
          <a:endParaRPr lang="hu-HU"/>
        </a:p>
      </dgm:t>
    </dgm:pt>
    <dgm:pt modelId="{974DF672-2FD9-48E4-B8BF-BCA99F60F7A2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Életerő csík</a:t>
          </a:r>
        </a:p>
      </dgm:t>
    </dgm:pt>
    <dgm:pt modelId="{9A47B16A-3F90-447A-8319-993963D6E12F}" type="parTrans" cxnId="{F4411476-BDA9-425B-9F11-52B248287439}">
      <dgm:prSet/>
      <dgm:spPr/>
      <dgm:t>
        <a:bodyPr/>
        <a:lstStyle/>
        <a:p>
          <a:endParaRPr lang="hu-HU"/>
        </a:p>
      </dgm:t>
    </dgm:pt>
    <dgm:pt modelId="{049C93B4-6D76-47AD-895B-DBF2C7CF643A}" type="sibTrans" cxnId="{F4411476-BDA9-425B-9F11-52B248287439}">
      <dgm:prSet/>
      <dgm:spPr/>
      <dgm:t>
        <a:bodyPr/>
        <a:lstStyle/>
        <a:p>
          <a:endParaRPr lang="hu-HU"/>
        </a:p>
      </dgm:t>
    </dgm:pt>
    <dgm:pt modelId="{1B79509F-F1ED-41E5-932D-639B09E7D345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Pontszám</a:t>
          </a:r>
        </a:p>
      </dgm:t>
    </dgm:pt>
    <dgm:pt modelId="{70536586-A7AC-4289-9178-27B978A12A06}" type="parTrans" cxnId="{3C18E3ED-2496-459A-A5E1-2C32808DD700}">
      <dgm:prSet/>
      <dgm:spPr/>
      <dgm:t>
        <a:bodyPr/>
        <a:lstStyle/>
        <a:p>
          <a:endParaRPr lang="hu-HU"/>
        </a:p>
      </dgm:t>
    </dgm:pt>
    <dgm:pt modelId="{E49B3342-5958-44BF-B451-9AD1111B7195}" type="sibTrans" cxnId="{3C18E3ED-2496-459A-A5E1-2C32808DD700}">
      <dgm:prSet/>
      <dgm:spPr/>
      <dgm:t>
        <a:bodyPr/>
        <a:lstStyle/>
        <a:p>
          <a:endParaRPr lang="hu-HU"/>
        </a:p>
      </dgm:t>
    </dgm:pt>
    <dgm:pt modelId="{6BBC9227-640B-4A24-A7A6-3D7D78434C3B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Gyűjthető tárgyak</a:t>
          </a:r>
        </a:p>
      </dgm:t>
    </dgm:pt>
    <dgm:pt modelId="{47E4A1C5-0819-47E5-BD22-89868C9B0DE5}" type="parTrans" cxnId="{6F9F5D90-388C-4165-ADEB-C15C20C13C20}">
      <dgm:prSet/>
      <dgm:spPr/>
      <dgm:t>
        <a:bodyPr/>
        <a:lstStyle/>
        <a:p>
          <a:endParaRPr lang="hu-HU"/>
        </a:p>
      </dgm:t>
    </dgm:pt>
    <dgm:pt modelId="{C512FC5F-62A4-40BA-A06E-D903D5FC0067}" type="sibTrans" cxnId="{6F9F5D90-388C-4165-ADEB-C15C20C13C20}">
      <dgm:prSet/>
      <dgm:spPr/>
      <dgm:t>
        <a:bodyPr/>
        <a:lstStyle/>
        <a:p>
          <a:endParaRPr lang="hu-HU"/>
        </a:p>
      </dgm:t>
    </dgm:pt>
    <dgm:pt modelId="{28E35994-242C-4299-BDFD-AAF38186BAD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Időmérő</a:t>
          </a:r>
          <a:endParaRPr lang="hu-HU" sz="1400" dirty="0">
            <a:latin typeface="Aptos Display" panose="020B0004020202020204" pitchFamily="34" charset="0"/>
          </a:endParaRPr>
        </a:p>
      </dgm:t>
    </dgm:pt>
    <dgm:pt modelId="{22F9EB1D-D101-46A3-B3A4-F20504CC5941}" type="parTrans" cxnId="{955DE1C8-E9BB-4231-83A6-6CC7985E18F8}">
      <dgm:prSet/>
      <dgm:spPr/>
      <dgm:t>
        <a:bodyPr/>
        <a:lstStyle/>
        <a:p>
          <a:endParaRPr lang="hu-HU"/>
        </a:p>
      </dgm:t>
    </dgm:pt>
    <dgm:pt modelId="{B0EB005A-4778-4D47-AE43-69556A9665D5}" type="sibTrans" cxnId="{955DE1C8-E9BB-4231-83A6-6CC7985E18F8}">
      <dgm:prSet/>
      <dgm:spPr/>
      <dgm:t>
        <a:bodyPr/>
        <a:lstStyle/>
        <a:p>
          <a:endParaRPr lang="hu-HU"/>
        </a:p>
      </dgm:t>
    </dgm:pt>
    <dgm:pt modelId="{6F1D6FA9-AF66-4708-A664-E55C8B89D656}" type="pres">
      <dgm:prSet presAssocID="{4E498710-875D-43A5-964B-A4F0F4B6CF7F}" presName="linear" presStyleCnt="0">
        <dgm:presLayoutVars>
          <dgm:animLvl val="lvl"/>
          <dgm:resizeHandles val="exact"/>
        </dgm:presLayoutVars>
      </dgm:prSet>
      <dgm:spPr/>
    </dgm:pt>
    <dgm:pt modelId="{8C3918F4-1075-4992-8D46-5F20CEB88CF9}" type="pres">
      <dgm:prSet presAssocID="{8FBA640D-8374-41B7-8DE9-913753E0EEB1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758705F7-0B9C-44BE-A4D4-5717220A6567}" type="pres">
      <dgm:prSet presAssocID="{52CC1A65-A709-4182-A7B2-EB50A5397F25}" presName="spacer" presStyleCnt="0"/>
      <dgm:spPr/>
    </dgm:pt>
    <dgm:pt modelId="{97D3D77E-5735-4977-B85D-3AFDE8C41554}" type="pres">
      <dgm:prSet presAssocID="{B2225FA5-9294-489A-81B0-F293B8E774C9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6E1A3E0C-863A-4603-B5A3-8B9D3DF27582}" type="pres">
      <dgm:prSet presAssocID="{F3824357-6791-47C0-984A-F2B2C758C0F4}" presName="spacer" presStyleCnt="0"/>
      <dgm:spPr/>
    </dgm:pt>
    <dgm:pt modelId="{5394E64E-5AB5-4AC3-BD75-95E6930F4241}" type="pres">
      <dgm:prSet presAssocID="{35B12D85-C86F-4586-9BBC-B9FA09737E90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09D5CBAE-295D-4DC3-8458-2B15BEAA507F}" type="pres">
      <dgm:prSet presAssocID="{1C427E27-27CA-4A70-B619-6DB3875173D5}" presName="spacer" presStyleCnt="0"/>
      <dgm:spPr/>
    </dgm:pt>
    <dgm:pt modelId="{E50532F5-6E14-4F0E-A1FA-B7FD88BD5C13}" type="pres">
      <dgm:prSet presAssocID="{68D0A711-D551-40CF-96E2-20D0C8EA4ABF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3CDC6BD4-AAB0-4B25-AA0C-797B5F433393}" type="pres">
      <dgm:prSet presAssocID="{FAB08C81-3A8A-4B9C-906D-E0074EFB3735}" presName="spacer" presStyleCnt="0"/>
      <dgm:spPr/>
    </dgm:pt>
    <dgm:pt modelId="{A30DF3A3-1E97-44AF-A83D-4876F0379C66}" type="pres">
      <dgm:prSet presAssocID="{9BBC31CA-CB8E-4296-AF97-19CFB2F19B11}" presName="parentText" presStyleLbl="node1" presStyleIdx="4" presStyleCnt="10" custLinFactNeighborY="35548">
        <dgm:presLayoutVars>
          <dgm:chMax val="0"/>
          <dgm:bulletEnabled val="1"/>
        </dgm:presLayoutVars>
      </dgm:prSet>
      <dgm:spPr/>
    </dgm:pt>
    <dgm:pt modelId="{29AADF17-1D44-4F81-B44B-28D3A1C475EB}" type="pres">
      <dgm:prSet presAssocID="{D9023A2D-33AE-4FFD-A8CB-D18288F9A721}" presName="spacer" presStyleCnt="0"/>
      <dgm:spPr/>
    </dgm:pt>
    <dgm:pt modelId="{127FA6BC-DDEF-45DD-853D-0F3E01B052EC}" type="pres">
      <dgm:prSet presAssocID="{B28A08EF-0C06-431D-80F0-5C4C92ED75EE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17B64068-50CA-4B52-A749-82835CF5593E}" type="pres">
      <dgm:prSet presAssocID="{3C3076A0-F141-4839-A562-349D27E7D8C0}" presName="spacer" presStyleCnt="0"/>
      <dgm:spPr/>
    </dgm:pt>
    <dgm:pt modelId="{E5111F18-38D6-4697-8055-94D3B1E6B646}" type="pres">
      <dgm:prSet presAssocID="{974DF672-2FD9-48E4-B8BF-BCA99F60F7A2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1EF06987-EB52-4DA8-BF19-EE809972AA89}" type="pres">
      <dgm:prSet presAssocID="{049C93B4-6D76-47AD-895B-DBF2C7CF643A}" presName="spacer" presStyleCnt="0"/>
      <dgm:spPr/>
    </dgm:pt>
    <dgm:pt modelId="{099C971F-8A3D-4C8D-B8BE-A9103AEDC1A5}" type="pres">
      <dgm:prSet presAssocID="{1B79509F-F1ED-41E5-932D-639B09E7D345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F488C28-C2E7-4FDF-A931-0431F552D1EC}" type="pres">
      <dgm:prSet presAssocID="{E49B3342-5958-44BF-B451-9AD1111B7195}" presName="spacer" presStyleCnt="0"/>
      <dgm:spPr/>
    </dgm:pt>
    <dgm:pt modelId="{6B21A275-DE09-4CC3-A1A7-6B4D7916F4A1}" type="pres">
      <dgm:prSet presAssocID="{6BBC9227-640B-4A24-A7A6-3D7D78434C3B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D5FB2B11-72B8-4D1B-84E2-FAF0C33CA30A}" type="pres">
      <dgm:prSet presAssocID="{C512FC5F-62A4-40BA-A06E-D903D5FC0067}" presName="spacer" presStyleCnt="0"/>
      <dgm:spPr/>
    </dgm:pt>
    <dgm:pt modelId="{10867B6B-9222-49DD-8844-4955E1A23D37}" type="pres">
      <dgm:prSet presAssocID="{28E35994-242C-4299-BDFD-AAF38186BADD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CA64807-C962-42F8-AE70-C696948E9E31}" type="presOf" srcId="{35B12D85-C86F-4586-9BBC-B9FA09737E90}" destId="{5394E64E-5AB5-4AC3-BD75-95E6930F4241}" srcOrd="0" destOrd="0" presId="urn:microsoft.com/office/officeart/2005/8/layout/vList2"/>
    <dgm:cxn modelId="{6B899D0C-1A2F-416A-9DB4-A7A244C7AA43}" type="presOf" srcId="{B28A08EF-0C06-431D-80F0-5C4C92ED75EE}" destId="{127FA6BC-DDEF-45DD-853D-0F3E01B052EC}" srcOrd="0" destOrd="0" presId="urn:microsoft.com/office/officeart/2005/8/layout/vList2"/>
    <dgm:cxn modelId="{C0B80D2F-1C81-4DFF-93EC-0B3E658BA5D0}" srcId="{4E498710-875D-43A5-964B-A4F0F4B6CF7F}" destId="{68D0A711-D551-40CF-96E2-20D0C8EA4ABF}" srcOrd="3" destOrd="0" parTransId="{25906A1B-CDA7-405E-B6FB-C38A34F26902}" sibTransId="{FAB08C81-3A8A-4B9C-906D-E0074EFB3735}"/>
    <dgm:cxn modelId="{B4299932-6EF2-48EA-B2D3-8A04FC5816C5}" type="presOf" srcId="{6BBC9227-640B-4A24-A7A6-3D7D78434C3B}" destId="{6B21A275-DE09-4CC3-A1A7-6B4D7916F4A1}" srcOrd="0" destOrd="0" presId="urn:microsoft.com/office/officeart/2005/8/layout/vList2"/>
    <dgm:cxn modelId="{5581D537-C9D2-4D6C-A3C0-A458D99DB2D2}" type="presOf" srcId="{28E35994-242C-4299-BDFD-AAF38186BADD}" destId="{10867B6B-9222-49DD-8844-4955E1A23D37}" srcOrd="0" destOrd="0" presId="urn:microsoft.com/office/officeart/2005/8/layout/vList2"/>
    <dgm:cxn modelId="{DF74BF43-063F-4A43-9B1D-F44262886417}" type="presOf" srcId="{68D0A711-D551-40CF-96E2-20D0C8EA4ABF}" destId="{E50532F5-6E14-4F0E-A1FA-B7FD88BD5C13}" srcOrd="0" destOrd="0" presId="urn:microsoft.com/office/officeart/2005/8/layout/vList2"/>
    <dgm:cxn modelId="{DD7ED269-13EC-4308-B931-3AFDC769D9D8}" type="presOf" srcId="{974DF672-2FD9-48E4-B8BF-BCA99F60F7A2}" destId="{E5111F18-38D6-4697-8055-94D3B1E6B646}" srcOrd="0" destOrd="0" presId="urn:microsoft.com/office/officeart/2005/8/layout/vList2"/>
    <dgm:cxn modelId="{97AD474A-C1E4-4C0D-B550-F495B57987E1}" srcId="{4E498710-875D-43A5-964B-A4F0F4B6CF7F}" destId="{9BBC31CA-CB8E-4296-AF97-19CFB2F19B11}" srcOrd="4" destOrd="0" parTransId="{7ABD4596-C961-4ECF-AEB8-278728EDB1A1}" sibTransId="{D9023A2D-33AE-4FFD-A8CB-D18288F9A721}"/>
    <dgm:cxn modelId="{02EAA24C-4CF7-4369-92AC-B38F9414D9D3}" srcId="{4E498710-875D-43A5-964B-A4F0F4B6CF7F}" destId="{8FBA640D-8374-41B7-8DE9-913753E0EEB1}" srcOrd="0" destOrd="0" parTransId="{7C34E0C6-5D25-4039-9B12-22DF974C35CA}" sibTransId="{52CC1A65-A709-4182-A7B2-EB50A5397F25}"/>
    <dgm:cxn modelId="{F4411476-BDA9-425B-9F11-52B248287439}" srcId="{4E498710-875D-43A5-964B-A4F0F4B6CF7F}" destId="{974DF672-2FD9-48E4-B8BF-BCA99F60F7A2}" srcOrd="6" destOrd="0" parTransId="{9A47B16A-3F90-447A-8319-993963D6E12F}" sibTransId="{049C93B4-6D76-47AD-895B-DBF2C7CF643A}"/>
    <dgm:cxn modelId="{C0953658-D0F2-4AFB-A10B-8CECCFB88DCB}" type="presOf" srcId="{9BBC31CA-CB8E-4296-AF97-19CFB2F19B11}" destId="{A30DF3A3-1E97-44AF-A83D-4876F0379C66}" srcOrd="0" destOrd="0" presId="urn:microsoft.com/office/officeart/2005/8/layout/vList2"/>
    <dgm:cxn modelId="{CFACA28B-32A6-4DF5-8C8C-5D49FDA371DE}" type="presOf" srcId="{1B79509F-F1ED-41E5-932D-639B09E7D345}" destId="{099C971F-8A3D-4C8D-B8BE-A9103AEDC1A5}" srcOrd="0" destOrd="0" presId="urn:microsoft.com/office/officeart/2005/8/layout/vList2"/>
    <dgm:cxn modelId="{6F9F5D90-388C-4165-ADEB-C15C20C13C20}" srcId="{4E498710-875D-43A5-964B-A4F0F4B6CF7F}" destId="{6BBC9227-640B-4A24-A7A6-3D7D78434C3B}" srcOrd="8" destOrd="0" parTransId="{47E4A1C5-0819-47E5-BD22-89868C9B0DE5}" sibTransId="{C512FC5F-62A4-40BA-A06E-D903D5FC0067}"/>
    <dgm:cxn modelId="{2C8B2B9E-7871-49ED-95C4-CECB33FEA8FD}" srcId="{4E498710-875D-43A5-964B-A4F0F4B6CF7F}" destId="{B2225FA5-9294-489A-81B0-F293B8E774C9}" srcOrd="1" destOrd="0" parTransId="{AE4D0694-BEE3-4214-A820-BF5D359E1DE4}" sibTransId="{F3824357-6791-47C0-984A-F2B2C758C0F4}"/>
    <dgm:cxn modelId="{9EF0A5A4-BAF1-49C7-BDD1-502FE1B26D00}" srcId="{4E498710-875D-43A5-964B-A4F0F4B6CF7F}" destId="{35B12D85-C86F-4586-9BBC-B9FA09737E90}" srcOrd="2" destOrd="0" parTransId="{D7C7C88B-21C9-4D87-BC32-3E98D82140AC}" sibTransId="{1C427E27-27CA-4A70-B619-6DB3875173D5}"/>
    <dgm:cxn modelId="{871E5DA6-441B-42FB-8D50-89F839A4ADCC}" type="presOf" srcId="{4E498710-875D-43A5-964B-A4F0F4B6CF7F}" destId="{6F1D6FA9-AF66-4708-A664-E55C8B89D656}" srcOrd="0" destOrd="0" presId="urn:microsoft.com/office/officeart/2005/8/layout/vList2"/>
    <dgm:cxn modelId="{76D95CB1-9D61-437F-94A9-67E89DB969B2}" srcId="{4E498710-875D-43A5-964B-A4F0F4B6CF7F}" destId="{B28A08EF-0C06-431D-80F0-5C4C92ED75EE}" srcOrd="5" destOrd="0" parTransId="{307E3517-22D2-4F9F-8BCE-CF8EC1D01F37}" sibTransId="{3C3076A0-F141-4839-A562-349D27E7D8C0}"/>
    <dgm:cxn modelId="{955DE1C8-E9BB-4231-83A6-6CC7985E18F8}" srcId="{4E498710-875D-43A5-964B-A4F0F4B6CF7F}" destId="{28E35994-242C-4299-BDFD-AAF38186BADD}" srcOrd="9" destOrd="0" parTransId="{22F9EB1D-D101-46A3-B3A4-F20504CC5941}" sibTransId="{B0EB005A-4778-4D47-AE43-69556A9665D5}"/>
    <dgm:cxn modelId="{7CD7BCCE-114B-467F-80B2-D54EC9B1C66F}" type="presOf" srcId="{8FBA640D-8374-41B7-8DE9-913753E0EEB1}" destId="{8C3918F4-1075-4992-8D46-5F20CEB88CF9}" srcOrd="0" destOrd="0" presId="urn:microsoft.com/office/officeart/2005/8/layout/vList2"/>
    <dgm:cxn modelId="{19761BDC-7437-4328-BB0D-4B207694AB13}" type="presOf" srcId="{B2225FA5-9294-489A-81B0-F293B8E774C9}" destId="{97D3D77E-5735-4977-B85D-3AFDE8C41554}" srcOrd="0" destOrd="0" presId="urn:microsoft.com/office/officeart/2005/8/layout/vList2"/>
    <dgm:cxn modelId="{3C18E3ED-2496-459A-A5E1-2C32808DD700}" srcId="{4E498710-875D-43A5-964B-A4F0F4B6CF7F}" destId="{1B79509F-F1ED-41E5-932D-639B09E7D345}" srcOrd="7" destOrd="0" parTransId="{70536586-A7AC-4289-9178-27B978A12A06}" sibTransId="{E49B3342-5958-44BF-B451-9AD1111B7195}"/>
    <dgm:cxn modelId="{65E144DB-EA02-4818-A89A-ED32C81F9046}" type="presParOf" srcId="{6F1D6FA9-AF66-4708-A664-E55C8B89D656}" destId="{8C3918F4-1075-4992-8D46-5F20CEB88CF9}" srcOrd="0" destOrd="0" presId="urn:microsoft.com/office/officeart/2005/8/layout/vList2"/>
    <dgm:cxn modelId="{31ADB7D0-06A7-4AE6-AD69-82B6E4A10280}" type="presParOf" srcId="{6F1D6FA9-AF66-4708-A664-E55C8B89D656}" destId="{758705F7-0B9C-44BE-A4D4-5717220A6567}" srcOrd="1" destOrd="0" presId="urn:microsoft.com/office/officeart/2005/8/layout/vList2"/>
    <dgm:cxn modelId="{B72EC026-C8A4-4C3B-A11A-2F2F7397C42A}" type="presParOf" srcId="{6F1D6FA9-AF66-4708-A664-E55C8B89D656}" destId="{97D3D77E-5735-4977-B85D-3AFDE8C41554}" srcOrd="2" destOrd="0" presId="urn:microsoft.com/office/officeart/2005/8/layout/vList2"/>
    <dgm:cxn modelId="{578AF8E2-1941-47E1-BD96-CD7D0BC20483}" type="presParOf" srcId="{6F1D6FA9-AF66-4708-A664-E55C8B89D656}" destId="{6E1A3E0C-863A-4603-B5A3-8B9D3DF27582}" srcOrd="3" destOrd="0" presId="urn:microsoft.com/office/officeart/2005/8/layout/vList2"/>
    <dgm:cxn modelId="{D3B2CCDC-2AC5-43EF-B11E-62D4C9F6FA53}" type="presParOf" srcId="{6F1D6FA9-AF66-4708-A664-E55C8B89D656}" destId="{5394E64E-5AB5-4AC3-BD75-95E6930F4241}" srcOrd="4" destOrd="0" presId="urn:microsoft.com/office/officeart/2005/8/layout/vList2"/>
    <dgm:cxn modelId="{B271EEB5-D487-4B08-9C5E-CD1C3E5815C8}" type="presParOf" srcId="{6F1D6FA9-AF66-4708-A664-E55C8B89D656}" destId="{09D5CBAE-295D-4DC3-8458-2B15BEAA507F}" srcOrd="5" destOrd="0" presId="urn:microsoft.com/office/officeart/2005/8/layout/vList2"/>
    <dgm:cxn modelId="{703B9A03-3C70-411A-97EB-90931A124EDA}" type="presParOf" srcId="{6F1D6FA9-AF66-4708-A664-E55C8B89D656}" destId="{E50532F5-6E14-4F0E-A1FA-B7FD88BD5C13}" srcOrd="6" destOrd="0" presId="urn:microsoft.com/office/officeart/2005/8/layout/vList2"/>
    <dgm:cxn modelId="{BEDC736B-0B71-4354-A44D-AAEFF4AEF88C}" type="presParOf" srcId="{6F1D6FA9-AF66-4708-A664-E55C8B89D656}" destId="{3CDC6BD4-AAB0-4B25-AA0C-797B5F433393}" srcOrd="7" destOrd="0" presId="urn:microsoft.com/office/officeart/2005/8/layout/vList2"/>
    <dgm:cxn modelId="{DFBC64DD-16BF-4277-AD2F-1A12AF601DCD}" type="presParOf" srcId="{6F1D6FA9-AF66-4708-A664-E55C8B89D656}" destId="{A30DF3A3-1E97-44AF-A83D-4876F0379C66}" srcOrd="8" destOrd="0" presId="urn:microsoft.com/office/officeart/2005/8/layout/vList2"/>
    <dgm:cxn modelId="{3043547C-8264-4C83-8A40-FBDABF2EE4A9}" type="presParOf" srcId="{6F1D6FA9-AF66-4708-A664-E55C8B89D656}" destId="{29AADF17-1D44-4F81-B44B-28D3A1C475EB}" srcOrd="9" destOrd="0" presId="urn:microsoft.com/office/officeart/2005/8/layout/vList2"/>
    <dgm:cxn modelId="{23769C02-FC76-4C41-959B-F85042DB9641}" type="presParOf" srcId="{6F1D6FA9-AF66-4708-A664-E55C8B89D656}" destId="{127FA6BC-DDEF-45DD-853D-0F3E01B052EC}" srcOrd="10" destOrd="0" presId="urn:microsoft.com/office/officeart/2005/8/layout/vList2"/>
    <dgm:cxn modelId="{D7648186-062D-4AE8-9C2C-8B98C79BF4AE}" type="presParOf" srcId="{6F1D6FA9-AF66-4708-A664-E55C8B89D656}" destId="{17B64068-50CA-4B52-A749-82835CF5593E}" srcOrd="11" destOrd="0" presId="urn:microsoft.com/office/officeart/2005/8/layout/vList2"/>
    <dgm:cxn modelId="{7E370423-02BA-4F6B-B399-A1E663074F77}" type="presParOf" srcId="{6F1D6FA9-AF66-4708-A664-E55C8B89D656}" destId="{E5111F18-38D6-4697-8055-94D3B1E6B646}" srcOrd="12" destOrd="0" presId="urn:microsoft.com/office/officeart/2005/8/layout/vList2"/>
    <dgm:cxn modelId="{62477659-50BD-4855-89B3-A4744B088C97}" type="presParOf" srcId="{6F1D6FA9-AF66-4708-A664-E55C8B89D656}" destId="{1EF06987-EB52-4DA8-BF19-EE809972AA89}" srcOrd="13" destOrd="0" presId="urn:microsoft.com/office/officeart/2005/8/layout/vList2"/>
    <dgm:cxn modelId="{9957E412-C62B-43BA-B1B4-7CE2629C2675}" type="presParOf" srcId="{6F1D6FA9-AF66-4708-A664-E55C8B89D656}" destId="{099C971F-8A3D-4C8D-B8BE-A9103AEDC1A5}" srcOrd="14" destOrd="0" presId="urn:microsoft.com/office/officeart/2005/8/layout/vList2"/>
    <dgm:cxn modelId="{6E496FA9-B890-44F3-B273-0D261BE9EFD1}" type="presParOf" srcId="{6F1D6FA9-AF66-4708-A664-E55C8B89D656}" destId="{5F488C28-C2E7-4FDF-A931-0431F552D1EC}" srcOrd="15" destOrd="0" presId="urn:microsoft.com/office/officeart/2005/8/layout/vList2"/>
    <dgm:cxn modelId="{6B2EC9A6-C328-409A-8AA5-88C89A4C3384}" type="presParOf" srcId="{6F1D6FA9-AF66-4708-A664-E55C8B89D656}" destId="{6B21A275-DE09-4CC3-A1A7-6B4D7916F4A1}" srcOrd="16" destOrd="0" presId="urn:microsoft.com/office/officeart/2005/8/layout/vList2"/>
    <dgm:cxn modelId="{0B3CDF19-5CF6-40EF-80E8-E6889967FA8A}" type="presParOf" srcId="{6F1D6FA9-AF66-4708-A664-E55C8B89D656}" destId="{D5FB2B11-72B8-4D1B-84E2-FAF0C33CA30A}" srcOrd="17" destOrd="0" presId="urn:microsoft.com/office/officeart/2005/8/layout/vList2"/>
    <dgm:cxn modelId="{F1097CDC-D7FA-4228-9424-A7C4A81380BB}" type="presParOf" srcId="{6F1D6FA9-AF66-4708-A664-E55C8B89D656}" destId="{10867B6B-9222-49DD-8844-4955E1A23D37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C78E8-BA71-4E71-AE63-99EC2A803717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9AB1E5C-B094-41B4-84B1-3DDD91F34B06}">
      <dgm:prSet/>
      <dgm:spPr/>
      <dgm:t>
        <a:bodyPr/>
        <a:lstStyle/>
        <a:p>
          <a:r>
            <a:rPr lang="en-US"/>
            <a:t>Főbb </a:t>
          </a:r>
          <a:r>
            <a:rPr lang="hu-HU"/>
            <a:t>tulajdonságok</a:t>
          </a:r>
          <a:r>
            <a:rPr lang="en-US"/>
            <a:t>:</a:t>
          </a:r>
        </a:p>
      </dgm:t>
    </dgm:pt>
    <dgm:pt modelId="{6E991A5D-E0ED-49C1-B6BC-C0D4514D8BE8}" type="parTrans" cxnId="{82861473-79EE-437A-BFAB-ED059BD09909}">
      <dgm:prSet/>
      <dgm:spPr/>
      <dgm:t>
        <a:bodyPr/>
        <a:lstStyle/>
        <a:p>
          <a:endParaRPr lang="en-US"/>
        </a:p>
      </dgm:t>
    </dgm:pt>
    <dgm:pt modelId="{2F5132FE-233C-49EE-8760-E992D8E91EE2}" type="sibTrans" cxnId="{82861473-79EE-437A-BFAB-ED059BD09909}">
      <dgm:prSet/>
      <dgm:spPr/>
      <dgm:t>
        <a:bodyPr/>
        <a:lstStyle/>
        <a:p>
          <a:endParaRPr lang="en-US"/>
        </a:p>
      </dgm:t>
    </dgm:pt>
    <dgm:pt modelId="{DA5BAB84-7448-41E7-9A04-DB7FDB61620B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Moduláris</a:t>
          </a:r>
          <a:r>
            <a:rPr lang="en-US" dirty="0"/>
            <a:t> </a:t>
          </a:r>
          <a:r>
            <a:rPr lang="en-US" dirty="0" err="1"/>
            <a:t>felépítés</a:t>
          </a:r>
          <a:r>
            <a:rPr lang="en-US" dirty="0"/>
            <a:t> </a:t>
          </a:r>
          <a:r>
            <a:rPr lang="en-US" dirty="0" err="1"/>
            <a:t>előnyei</a:t>
          </a:r>
          <a:endParaRPr lang="en-US" dirty="0"/>
        </a:p>
      </dgm:t>
    </dgm:pt>
    <dgm:pt modelId="{D1320861-D734-49AB-9C48-12F29B17E837}" type="parTrans" cxnId="{3BC90E8C-AF3E-4221-BD4C-CC3B65750F30}">
      <dgm:prSet/>
      <dgm:spPr/>
      <dgm:t>
        <a:bodyPr/>
        <a:lstStyle/>
        <a:p>
          <a:endParaRPr lang="en-US"/>
        </a:p>
      </dgm:t>
    </dgm:pt>
    <dgm:pt modelId="{DF71EBFE-0D9A-457B-9437-B2D84E934ED0}" type="sibTrans" cxnId="{3BC90E8C-AF3E-4221-BD4C-CC3B65750F30}">
      <dgm:prSet/>
      <dgm:spPr/>
      <dgm:t>
        <a:bodyPr/>
        <a:lstStyle/>
        <a:p>
          <a:endParaRPr lang="en-US"/>
        </a:p>
      </dgm:t>
    </dgm:pt>
    <dgm:pt modelId="{8C75B7E8-E336-4064-82C8-F132D59B77A3}">
      <dgm:prSet/>
      <dgm:spPr/>
      <dgm:t>
        <a:bodyPr/>
        <a:lstStyle/>
        <a:p>
          <a:r>
            <a:rPr lang="en-US"/>
            <a:t>- Egyértelmű osztálystruktúra</a:t>
          </a:r>
        </a:p>
      </dgm:t>
    </dgm:pt>
    <dgm:pt modelId="{82A938F3-D0B2-46A6-B712-4C32280AECAC}" type="parTrans" cxnId="{6677AE70-FB29-472C-841D-75BF2CBF0189}">
      <dgm:prSet/>
      <dgm:spPr/>
      <dgm:t>
        <a:bodyPr/>
        <a:lstStyle/>
        <a:p>
          <a:endParaRPr lang="en-US"/>
        </a:p>
      </dgm:t>
    </dgm:pt>
    <dgm:pt modelId="{3B15D4F1-06FF-4FCC-8225-19905E75362A}" type="sibTrans" cxnId="{6677AE70-FB29-472C-841D-75BF2CBF0189}">
      <dgm:prSet/>
      <dgm:spPr/>
      <dgm:t>
        <a:bodyPr/>
        <a:lstStyle/>
        <a:p>
          <a:endParaRPr lang="en-US"/>
        </a:p>
      </dgm:t>
    </dgm:pt>
    <dgm:pt modelId="{95189432-AF09-4DA2-98D2-D82FB91A02D0}">
      <dgm:prSet/>
      <dgm:spPr/>
      <dgm:t>
        <a:bodyPr/>
        <a:lstStyle/>
        <a:p>
          <a:r>
            <a:rPr lang="en-US"/>
            <a:t>- Hatékony adat- és állapotkezelés</a:t>
          </a:r>
        </a:p>
      </dgm:t>
    </dgm:pt>
    <dgm:pt modelId="{BB10826D-8702-4F8F-8CD1-2EE3D1201FD9}" type="parTrans" cxnId="{6EC1C6AA-03A5-4EC1-9F38-8BC85EF8DB28}">
      <dgm:prSet/>
      <dgm:spPr/>
      <dgm:t>
        <a:bodyPr/>
        <a:lstStyle/>
        <a:p>
          <a:endParaRPr lang="en-US"/>
        </a:p>
      </dgm:t>
    </dgm:pt>
    <dgm:pt modelId="{F05C4844-769B-46D9-9EE1-627B2407B21C}" type="sibTrans" cxnId="{6EC1C6AA-03A5-4EC1-9F38-8BC85EF8DB28}">
      <dgm:prSet/>
      <dgm:spPr/>
      <dgm:t>
        <a:bodyPr/>
        <a:lstStyle/>
        <a:p>
          <a:endParaRPr lang="en-US"/>
        </a:p>
      </dgm:t>
    </dgm:pt>
    <dgm:pt modelId="{1C7E0FBF-1616-4738-B904-E2DAC13DB0B0}" type="pres">
      <dgm:prSet presAssocID="{434C78E8-BA71-4E71-AE63-99EC2A803717}" presName="linear" presStyleCnt="0">
        <dgm:presLayoutVars>
          <dgm:dir/>
          <dgm:animLvl val="lvl"/>
          <dgm:resizeHandles val="exact"/>
        </dgm:presLayoutVars>
      </dgm:prSet>
      <dgm:spPr/>
    </dgm:pt>
    <dgm:pt modelId="{E8DC27B2-72DF-4B72-BDD6-33AF37BF1B94}" type="pres">
      <dgm:prSet presAssocID="{69AB1E5C-B094-41B4-84B1-3DDD91F34B06}" presName="parentLin" presStyleCnt="0"/>
      <dgm:spPr/>
    </dgm:pt>
    <dgm:pt modelId="{92FDCF77-886C-4499-8EAA-FBA8F85A374C}" type="pres">
      <dgm:prSet presAssocID="{69AB1E5C-B094-41B4-84B1-3DDD91F34B06}" presName="parentLeftMargin" presStyleLbl="node1" presStyleIdx="0" presStyleCnt="1"/>
      <dgm:spPr/>
    </dgm:pt>
    <dgm:pt modelId="{3CDF8B27-4019-4D51-B7DC-CEA22EABD0A0}" type="pres">
      <dgm:prSet presAssocID="{69AB1E5C-B094-41B4-84B1-3DDD91F34B0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741F0CC-9895-49A3-B558-A9C8574D24E4}" type="pres">
      <dgm:prSet presAssocID="{69AB1E5C-B094-41B4-84B1-3DDD91F34B06}" presName="negativeSpace" presStyleCnt="0"/>
      <dgm:spPr/>
    </dgm:pt>
    <dgm:pt modelId="{B8FCB964-0F48-463D-AD91-6FC8FCFD9C3A}" type="pres">
      <dgm:prSet presAssocID="{69AB1E5C-B094-41B4-84B1-3DDD91F34B0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F70A809-1FE3-48F0-AF9D-A7073198554F}" type="presOf" srcId="{69AB1E5C-B094-41B4-84B1-3DDD91F34B06}" destId="{92FDCF77-886C-4499-8EAA-FBA8F85A374C}" srcOrd="0" destOrd="0" presId="urn:microsoft.com/office/officeart/2005/8/layout/list1"/>
    <dgm:cxn modelId="{F41EE115-B97A-4ECD-8E70-2927F31C3C23}" type="presOf" srcId="{8C75B7E8-E336-4064-82C8-F132D59B77A3}" destId="{B8FCB964-0F48-463D-AD91-6FC8FCFD9C3A}" srcOrd="0" destOrd="1" presId="urn:microsoft.com/office/officeart/2005/8/layout/list1"/>
    <dgm:cxn modelId="{CFBB9935-5887-45F2-995E-06322DCBAF4F}" type="presOf" srcId="{434C78E8-BA71-4E71-AE63-99EC2A803717}" destId="{1C7E0FBF-1616-4738-B904-E2DAC13DB0B0}" srcOrd="0" destOrd="0" presId="urn:microsoft.com/office/officeart/2005/8/layout/list1"/>
    <dgm:cxn modelId="{BEA82640-C7F8-4541-82DC-3A3806D2A34B}" type="presOf" srcId="{69AB1E5C-B094-41B4-84B1-3DDD91F34B06}" destId="{3CDF8B27-4019-4D51-B7DC-CEA22EABD0A0}" srcOrd="1" destOrd="0" presId="urn:microsoft.com/office/officeart/2005/8/layout/list1"/>
    <dgm:cxn modelId="{6677AE70-FB29-472C-841D-75BF2CBF0189}" srcId="{69AB1E5C-B094-41B4-84B1-3DDD91F34B06}" destId="{8C75B7E8-E336-4064-82C8-F132D59B77A3}" srcOrd="1" destOrd="0" parTransId="{82A938F3-D0B2-46A6-B712-4C32280AECAC}" sibTransId="{3B15D4F1-06FF-4FCC-8225-19905E75362A}"/>
    <dgm:cxn modelId="{82861473-79EE-437A-BFAB-ED059BD09909}" srcId="{434C78E8-BA71-4E71-AE63-99EC2A803717}" destId="{69AB1E5C-B094-41B4-84B1-3DDD91F34B06}" srcOrd="0" destOrd="0" parTransId="{6E991A5D-E0ED-49C1-B6BC-C0D4514D8BE8}" sibTransId="{2F5132FE-233C-49EE-8760-E992D8E91EE2}"/>
    <dgm:cxn modelId="{3BC90E8C-AF3E-4221-BD4C-CC3B65750F30}" srcId="{69AB1E5C-B094-41B4-84B1-3DDD91F34B06}" destId="{DA5BAB84-7448-41E7-9A04-DB7FDB61620B}" srcOrd="0" destOrd="0" parTransId="{D1320861-D734-49AB-9C48-12F29B17E837}" sibTransId="{DF71EBFE-0D9A-457B-9437-B2D84E934ED0}"/>
    <dgm:cxn modelId="{6EC1C6AA-03A5-4EC1-9F38-8BC85EF8DB28}" srcId="{69AB1E5C-B094-41B4-84B1-3DDD91F34B06}" destId="{95189432-AF09-4DA2-98D2-D82FB91A02D0}" srcOrd="2" destOrd="0" parTransId="{BB10826D-8702-4F8F-8CD1-2EE3D1201FD9}" sibTransId="{F05C4844-769B-46D9-9EE1-627B2407B21C}"/>
    <dgm:cxn modelId="{140BCFD8-D0CC-4A6F-B936-60623AFEEEF8}" type="presOf" srcId="{95189432-AF09-4DA2-98D2-D82FB91A02D0}" destId="{B8FCB964-0F48-463D-AD91-6FC8FCFD9C3A}" srcOrd="0" destOrd="2" presId="urn:microsoft.com/office/officeart/2005/8/layout/list1"/>
    <dgm:cxn modelId="{69A9FFDB-42C2-47F1-AE25-9A01DC60EF35}" type="presOf" srcId="{DA5BAB84-7448-41E7-9A04-DB7FDB61620B}" destId="{B8FCB964-0F48-463D-AD91-6FC8FCFD9C3A}" srcOrd="0" destOrd="0" presId="urn:microsoft.com/office/officeart/2005/8/layout/list1"/>
    <dgm:cxn modelId="{78FA42EA-6951-44EA-8F8B-74F3EE12CD47}" type="presParOf" srcId="{1C7E0FBF-1616-4738-B904-E2DAC13DB0B0}" destId="{E8DC27B2-72DF-4B72-BDD6-33AF37BF1B94}" srcOrd="0" destOrd="0" presId="urn:microsoft.com/office/officeart/2005/8/layout/list1"/>
    <dgm:cxn modelId="{02CC0D61-C041-4234-8890-6CFB1FCCFA70}" type="presParOf" srcId="{E8DC27B2-72DF-4B72-BDD6-33AF37BF1B94}" destId="{92FDCF77-886C-4499-8EAA-FBA8F85A374C}" srcOrd="0" destOrd="0" presId="urn:microsoft.com/office/officeart/2005/8/layout/list1"/>
    <dgm:cxn modelId="{1D1C38DB-405E-40FF-847F-938C7CE86785}" type="presParOf" srcId="{E8DC27B2-72DF-4B72-BDD6-33AF37BF1B94}" destId="{3CDF8B27-4019-4D51-B7DC-CEA22EABD0A0}" srcOrd="1" destOrd="0" presId="urn:microsoft.com/office/officeart/2005/8/layout/list1"/>
    <dgm:cxn modelId="{63024FAA-E2D2-459A-A002-E510092F8CB8}" type="presParOf" srcId="{1C7E0FBF-1616-4738-B904-E2DAC13DB0B0}" destId="{3741F0CC-9895-49A3-B558-A9C8574D24E4}" srcOrd="1" destOrd="0" presId="urn:microsoft.com/office/officeart/2005/8/layout/list1"/>
    <dgm:cxn modelId="{6D4A0EF6-7967-40AC-8118-FC25784A085B}" type="presParOf" srcId="{1C7E0FBF-1616-4738-B904-E2DAC13DB0B0}" destId="{B8FCB964-0F48-463D-AD91-6FC8FCFD9C3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918F4-1075-4992-8D46-5F20CEB88CF9}">
      <dsp:nvSpPr>
        <dsp:cNvPr id="0" name=""/>
        <dsp:cNvSpPr/>
      </dsp:nvSpPr>
      <dsp:spPr>
        <a:xfrm>
          <a:off x="0" y="1759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Főmenü funkciói:</a:t>
          </a:r>
        </a:p>
      </dsp:txBody>
      <dsp:txXfrm>
        <a:off x="18682" y="20441"/>
        <a:ext cx="4562342" cy="345342"/>
      </dsp:txXfrm>
    </dsp:sp>
    <dsp:sp modelId="{97D3D77E-5735-4977-B85D-3AFDE8C41554}">
      <dsp:nvSpPr>
        <dsp:cNvPr id="0" name=""/>
        <dsp:cNvSpPr/>
      </dsp:nvSpPr>
      <dsp:spPr>
        <a:xfrm>
          <a:off x="0" y="398739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Új játék indítása</a:t>
          </a:r>
        </a:p>
      </dsp:txBody>
      <dsp:txXfrm>
        <a:off x="18682" y="417421"/>
        <a:ext cx="4562342" cy="345342"/>
      </dsp:txXfrm>
    </dsp:sp>
    <dsp:sp modelId="{5394E64E-5AB5-4AC3-BD75-95E6930F4241}">
      <dsp:nvSpPr>
        <dsp:cNvPr id="0" name=""/>
        <dsp:cNvSpPr/>
      </dsp:nvSpPr>
      <dsp:spPr>
        <a:xfrm>
          <a:off x="0" y="795719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Beállítások (grafika, hang, irányítás)</a:t>
          </a:r>
        </a:p>
      </dsp:txBody>
      <dsp:txXfrm>
        <a:off x="18682" y="814401"/>
        <a:ext cx="4562342" cy="345342"/>
      </dsp:txXfrm>
    </dsp:sp>
    <dsp:sp modelId="{E50532F5-6E14-4F0E-A1FA-B7FD88BD5C13}">
      <dsp:nvSpPr>
        <dsp:cNvPr id="0" name=""/>
        <dsp:cNvSpPr/>
      </dsp:nvSpPr>
      <dsp:spPr>
        <a:xfrm>
          <a:off x="0" y="1192699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>
              <a:latin typeface="Aptos Display" panose="020B0004020202020204" pitchFamily="34" charset="0"/>
            </a:rPr>
            <a:t>- Mentések betöltése</a:t>
          </a:r>
        </a:p>
      </dsp:txBody>
      <dsp:txXfrm>
        <a:off x="18682" y="1211381"/>
        <a:ext cx="4562342" cy="345342"/>
      </dsp:txXfrm>
    </dsp:sp>
    <dsp:sp modelId="{A30DF3A3-1E97-44AF-A83D-4876F0379C66}">
      <dsp:nvSpPr>
        <dsp:cNvPr id="0" name=""/>
        <dsp:cNvSpPr/>
      </dsp:nvSpPr>
      <dsp:spPr>
        <a:xfrm>
          <a:off x="0" y="1594753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Kilépés</a:t>
          </a:r>
        </a:p>
      </dsp:txBody>
      <dsp:txXfrm>
        <a:off x="18682" y="1613435"/>
        <a:ext cx="4562342" cy="345342"/>
      </dsp:txXfrm>
    </dsp:sp>
    <dsp:sp modelId="{127FA6BC-DDEF-45DD-853D-0F3E01B052EC}">
      <dsp:nvSpPr>
        <dsp:cNvPr id="0" name=""/>
        <dsp:cNvSpPr/>
      </dsp:nvSpPr>
      <dsp:spPr>
        <a:xfrm>
          <a:off x="0" y="1986659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Játék közbeni HUD:</a:t>
          </a:r>
        </a:p>
      </dsp:txBody>
      <dsp:txXfrm>
        <a:off x="18682" y="2005341"/>
        <a:ext cx="4562342" cy="345342"/>
      </dsp:txXfrm>
    </dsp:sp>
    <dsp:sp modelId="{E5111F18-38D6-4697-8055-94D3B1E6B646}">
      <dsp:nvSpPr>
        <dsp:cNvPr id="0" name=""/>
        <dsp:cNvSpPr/>
      </dsp:nvSpPr>
      <dsp:spPr>
        <a:xfrm>
          <a:off x="0" y="2383639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Életerő csík</a:t>
          </a:r>
        </a:p>
      </dsp:txBody>
      <dsp:txXfrm>
        <a:off x="18682" y="2402321"/>
        <a:ext cx="4562342" cy="345342"/>
      </dsp:txXfrm>
    </dsp:sp>
    <dsp:sp modelId="{099C971F-8A3D-4C8D-B8BE-A9103AEDC1A5}">
      <dsp:nvSpPr>
        <dsp:cNvPr id="0" name=""/>
        <dsp:cNvSpPr/>
      </dsp:nvSpPr>
      <dsp:spPr>
        <a:xfrm>
          <a:off x="0" y="2780619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Pontszám</a:t>
          </a:r>
        </a:p>
      </dsp:txBody>
      <dsp:txXfrm>
        <a:off x="18682" y="2799301"/>
        <a:ext cx="4562342" cy="345342"/>
      </dsp:txXfrm>
    </dsp:sp>
    <dsp:sp modelId="{6B21A275-DE09-4CC3-A1A7-6B4D7916F4A1}">
      <dsp:nvSpPr>
        <dsp:cNvPr id="0" name=""/>
        <dsp:cNvSpPr/>
      </dsp:nvSpPr>
      <dsp:spPr>
        <a:xfrm>
          <a:off x="0" y="3177599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Gyűjthető tárgyak</a:t>
          </a:r>
        </a:p>
      </dsp:txBody>
      <dsp:txXfrm>
        <a:off x="18682" y="3196281"/>
        <a:ext cx="4562342" cy="345342"/>
      </dsp:txXfrm>
    </dsp:sp>
    <dsp:sp modelId="{10867B6B-9222-49DD-8844-4955E1A23D37}">
      <dsp:nvSpPr>
        <dsp:cNvPr id="0" name=""/>
        <dsp:cNvSpPr/>
      </dsp:nvSpPr>
      <dsp:spPr>
        <a:xfrm>
          <a:off x="0" y="3574579"/>
          <a:ext cx="4599706" cy="3827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Időmérő</a:t>
          </a:r>
          <a:endParaRPr lang="hu-HU" sz="1400" kern="1200" dirty="0">
            <a:latin typeface="Aptos Display" panose="020B0004020202020204" pitchFamily="34" charset="0"/>
          </a:endParaRPr>
        </a:p>
      </dsp:txBody>
      <dsp:txXfrm>
        <a:off x="18682" y="3593261"/>
        <a:ext cx="4562342" cy="345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CB964-0F48-463D-AD91-6FC8FCFD9C3A}">
      <dsp:nvSpPr>
        <dsp:cNvPr id="0" name=""/>
        <dsp:cNvSpPr/>
      </dsp:nvSpPr>
      <dsp:spPr>
        <a:xfrm>
          <a:off x="0" y="903294"/>
          <a:ext cx="4291113" cy="291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038" tIns="520700" rIns="33303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- </a:t>
          </a:r>
          <a:r>
            <a:rPr lang="en-US" sz="2500" kern="1200" dirty="0" err="1"/>
            <a:t>Moduláris</a:t>
          </a:r>
          <a:r>
            <a:rPr lang="en-US" sz="2500" kern="1200" dirty="0"/>
            <a:t> </a:t>
          </a:r>
          <a:r>
            <a:rPr lang="en-US" sz="2500" kern="1200" dirty="0" err="1"/>
            <a:t>felépítés</a:t>
          </a:r>
          <a:r>
            <a:rPr lang="en-US" sz="2500" kern="1200" dirty="0"/>
            <a:t> </a:t>
          </a:r>
          <a:r>
            <a:rPr lang="en-US" sz="2500" kern="1200" dirty="0" err="1"/>
            <a:t>előnyei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- Egyértelmű osztálystruktúra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- Hatékony adat- és állapotkezelés</a:t>
          </a:r>
        </a:p>
      </dsp:txBody>
      <dsp:txXfrm>
        <a:off x="0" y="903294"/>
        <a:ext cx="4291113" cy="2913750"/>
      </dsp:txXfrm>
    </dsp:sp>
    <dsp:sp modelId="{3CDF8B27-4019-4D51-B7DC-CEA22EABD0A0}">
      <dsp:nvSpPr>
        <dsp:cNvPr id="0" name=""/>
        <dsp:cNvSpPr/>
      </dsp:nvSpPr>
      <dsp:spPr>
        <a:xfrm>
          <a:off x="214555" y="534294"/>
          <a:ext cx="3003779" cy="738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536" tIns="0" rIns="11353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Főbb </a:t>
          </a:r>
          <a:r>
            <a:rPr lang="hu-HU" sz="2500" kern="1200"/>
            <a:t>tulajdonságok</a:t>
          </a:r>
          <a:r>
            <a:rPr lang="en-US" sz="2500" kern="1200"/>
            <a:t>:</a:t>
          </a:r>
        </a:p>
      </dsp:txBody>
      <dsp:txXfrm>
        <a:off x="250581" y="570320"/>
        <a:ext cx="2931727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rajzfilm, Animáció, clipart, Animációs film látható&#10;&#10;Automatikusan generált leírás">
            <a:extLst>
              <a:ext uri="{FF2B5EF4-FFF2-40B4-BE49-F238E27FC236}">
                <a16:creationId xmlns:a16="http://schemas.microsoft.com/office/drawing/2014/main" id="{22BC821A-55AD-CD8C-8D2D-1859796F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592" cy="62568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9144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49" y="1120676"/>
            <a:ext cx="5266135" cy="230832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relaxedInset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90000"/>
              </a:lnSpc>
            </a:pPr>
            <a:r>
              <a:rPr lang="hu-HU" sz="4900" b="1" dirty="0">
                <a:ln/>
                <a:solidFill>
                  <a:schemeClr val="bg1"/>
                </a:solidFill>
              </a:rPr>
              <a:t>Analízis modell </a:t>
            </a:r>
            <a:br>
              <a:rPr lang="hu-HU" sz="4900" b="1" dirty="0">
                <a:ln/>
                <a:solidFill>
                  <a:schemeClr val="bg1"/>
                </a:solidFill>
              </a:rPr>
            </a:br>
            <a:r>
              <a:rPr lang="hu-HU" sz="4900" b="1" dirty="0">
                <a:ln/>
                <a:solidFill>
                  <a:schemeClr val="bg1"/>
                </a:solidFill>
              </a:rPr>
              <a:t>és </a:t>
            </a:r>
            <a:br>
              <a:rPr lang="hu-HU" sz="4900" b="1" dirty="0">
                <a:ln/>
                <a:solidFill>
                  <a:schemeClr val="bg1"/>
                </a:solidFill>
              </a:rPr>
            </a:br>
            <a:r>
              <a:rPr lang="hu-HU" sz="4900" b="1" dirty="0">
                <a:ln/>
                <a:solidFill>
                  <a:schemeClr val="bg1"/>
                </a:solidFill>
              </a:rPr>
              <a:t>rendszertervezés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68" y="3809999"/>
            <a:ext cx="5269314" cy="101277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2800" b="1" dirty="0">
                <a:ln/>
                <a:solidFill>
                  <a:schemeClr val="bg1"/>
                </a:solidFill>
              </a:rPr>
              <a:t>A játék rendszertervezésének és analízis modelljének bemutatása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hu-HU" sz="3850" dirty="0"/>
              <a:t>Analízis Modell Osztályai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hu-HU" sz="2100" dirty="0"/>
              <a:t>Főbb osztályok és felelősségek:</a:t>
            </a:r>
          </a:p>
          <a:p>
            <a:r>
              <a:rPr lang="hu-HU" sz="2100" dirty="0"/>
              <a:t>- </a:t>
            </a:r>
            <a:r>
              <a:rPr lang="hu-HU" sz="2100" dirty="0" err="1"/>
              <a:t>Player</a:t>
            </a:r>
            <a:endParaRPr lang="hu-HU" sz="2100" dirty="0"/>
          </a:p>
          <a:p>
            <a:r>
              <a:rPr lang="hu-HU" sz="2100" dirty="0"/>
              <a:t>- </a:t>
            </a:r>
            <a:r>
              <a:rPr lang="hu-HU" sz="2100" dirty="0" err="1"/>
              <a:t>Enemy</a:t>
            </a:r>
            <a:endParaRPr lang="hu-HU" sz="2100" dirty="0"/>
          </a:p>
          <a:p>
            <a:r>
              <a:rPr lang="hu-HU" sz="2100" dirty="0"/>
              <a:t>- Camera: játékos követése, kamera effektek</a:t>
            </a:r>
          </a:p>
          <a:p>
            <a:r>
              <a:rPr lang="hu-HU" sz="2100" dirty="0"/>
              <a:t>- </a:t>
            </a:r>
            <a:r>
              <a:rPr lang="hu-HU" sz="2100" dirty="0" err="1"/>
              <a:t>SpawnManager</a:t>
            </a:r>
            <a:r>
              <a:rPr lang="hu-HU" sz="2100" dirty="0"/>
              <a:t>: ellenségek, tárgyak megjelenítése</a:t>
            </a:r>
          </a:p>
          <a:p>
            <a:r>
              <a:rPr lang="hu-HU" sz="2100" dirty="0"/>
              <a:t>- </a:t>
            </a:r>
            <a:r>
              <a:rPr lang="hu-HU" sz="2100" dirty="0" err="1"/>
              <a:t>TileMap</a:t>
            </a:r>
            <a:r>
              <a:rPr lang="hu-HU" sz="2100" dirty="0"/>
              <a:t>: szintek kezelése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56BD576-22DD-537B-B03C-6671875D8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2" b="1702"/>
          <a:stretch/>
        </p:blipFill>
        <p:spPr>
          <a:xfrm>
            <a:off x="6129566" y="2369132"/>
            <a:ext cx="2119737" cy="21197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4D7D2-D59A-A4F4-CE7E-25590E38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87" r="29987"/>
          <a:stretch/>
        </p:blipFill>
        <p:spPr>
          <a:xfrm>
            <a:off x="643713" y="1165109"/>
            <a:ext cx="3196002" cy="43513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148" y="407987"/>
            <a:ext cx="2240924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0286" y="444272"/>
            <a:ext cx="4291113" cy="1325563"/>
          </a:xfrm>
        </p:spPr>
        <p:txBody>
          <a:bodyPr>
            <a:normAutofit/>
          </a:bodyPr>
          <a:lstStyle/>
          <a:p>
            <a:r>
              <a:rPr dirty="0" err="1"/>
              <a:t>Összefoglalás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600EA-C891-E7D4-BCC5-90BA60F49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395004"/>
              </p:ext>
            </p:extLst>
          </p:nvPr>
        </p:nvGraphicFramePr>
        <p:xfrm>
          <a:off x="4370286" y="1904772"/>
          <a:ext cx="42911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hu-HU" sz="3500" dirty="0"/>
              <a:t>Bevezetés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sz="1700" dirty="0">
                <a:latin typeface="Congenial Black" panose="020F0502020204030204" pitchFamily="2" charset="0"/>
              </a:rPr>
              <a:t>A </a:t>
            </a:r>
            <a:r>
              <a:rPr sz="1700" dirty="0" err="1">
                <a:latin typeface="Congenial Black" panose="020F0502020204030204" pitchFamily="2" charset="0"/>
              </a:rPr>
              <a:t>projekt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célja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egy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klasszikus</a:t>
            </a:r>
            <a:r>
              <a:rPr sz="1700" dirty="0">
                <a:latin typeface="Congenial Black" panose="020F0502020204030204" pitchFamily="2" charset="0"/>
              </a:rPr>
              <a:t> 2D platformer </a:t>
            </a:r>
            <a:r>
              <a:rPr sz="1700" dirty="0" err="1">
                <a:latin typeface="Congenial Black" panose="020F0502020204030204" pitchFamily="2" charset="0"/>
              </a:rPr>
              <a:t>játék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létrehozása</a:t>
            </a:r>
            <a:r>
              <a:rPr sz="1700" dirty="0">
                <a:latin typeface="Congenial Black" panose="020F0502020204030204" pitchFamily="2" charset="0"/>
              </a:rPr>
              <a:t> a Godot 4.0 </a:t>
            </a:r>
            <a:r>
              <a:rPr sz="1700" dirty="0" err="1">
                <a:latin typeface="Congenial Black" panose="020F0502020204030204" pitchFamily="2" charset="0"/>
              </a:rPr>
              <a:t>játékmotor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segítségével</a:t>
            </a:r>
            <a:r>
              <a:rPr sz="1700" dirty="0">
                <a:latin typeface="Congenial Black" panose="020F0502020204030204" pitchFamily="2" charset="0"/>
              </a:rPr>
              <a:t>. A </a:t>
            </a:r>
            <a:r>
              <a:rPr sz="1700" dirty="0" err="1">
                <a:latin typeface="Congenial Black" panose="020F0502020204030204" pitchFamily="2" charset="0"/>
              </a:rPr>
              <a:t>játék</a:t>
            </a:r>
            <a:r>
              <a:rPr sz="1700" dirty="0">
                <a:latin typeface="Congenial Black" panose="020F0502020204030204" pitchFamily="2" charset="0"/>
              </a:rPr>
              <a:t> neve: 'George </a:t>
            </a:r>
            <a:r>
              <a:rPr sz="1700" dirty="0" err="1">
                <a:latin typeface="Congenial Black" panose="020F0502020204030204" pitchFamily="2" charset="0"/>
              </a:rPr>
              <a:t>Fergen's</a:t>
            </a:r>
            <a:r>
              <a:rPr sz="1700" dirty="0">
                <a:latin typeface="Congenial Black" panose="020F0502020204030204" pitchFamily="2" charset="0"/>
              </a:rPr>
              <a:t> Last Adventure'.</a:t>
            </a:r>
          </a:p>
          <a:p>
            <a:endParaRPr sz="1700" dirty="0">
              <a:latin typeface="Congenial Black" panose="020F0502020204030204" pitchFamily="2" charset="0"/>
            </a:endParaRPr>
          </a:p>
          <a:p>
            <a:r>
              <a:rPr sz="1700" dirty="0" err="1">
                <a:latin typeface="Congenial Black" panose="020F0502020204030204" pitchFamily="2" charset="0"/>
              </a:rPr>
              <a:t>Kulcsfontosságú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tervezési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elvek</a:t>
            </a:r>
            <a:r>
              <a:rPr sz="1700" dirty="0">
                <a:latin typeface="Congenial Black" panose="020F0502020204030204" pitchFamily="2" charset="0"/>
              </a:rPr>
              <a:t>:</a:t>
            </a:r>
          </a:p>
          <a:p>
            <a:r>
              <a:rPr sz="1700" dirty="0">
                <a:latin typeface="Congenial Black" panose="020F0502020204030204" pitchFamily="2" charset="0"/>
              </a:rPr>
              <a:t>- </a:t>
            </a:r>
            <a:r>
              <a:rPr sz="1700" dirty="0" err="1">
                <a:latin typeface="Congenial Black" panose="020F0502020204030204" pitchFamily="2" charset="0"/>
              </a:rPr>
              <a:t>Modularitás</a:t>
            </a:r>
            <a:endParaRPr sz="1700" dirty="0">
              <a:latin typeface="Congenial Black" panose="020F0502020204030204" pitchFamily="2" charset="0"/>
            </a:endParaRPr>
          </a:p>
          <a:p>
            <a:r>
              <a:rPr sz="1700" dirty="0">
                <a:latin typeface="Congenial Black" panose="020F0502020204030204" pitchFamily="2" charset="0"/>
              </a:rPr>
              <a:t>- </a:t>
            </a:r>
            <a:r>
              <a:rPr sz="1700" dirty="0" err="1">
                <a:latin typeface="Congenial Black" panose="020F0502020204030204" pitchFamily="2" charset="0"/>
              </a:rPr>
              <a:t>Felhasználóbarát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élmény</a:t>
            </a:r>
            <a:endParaRPr sz="1700" dirty="0">
              <a:latin typeface="Congenial Black" panose="020F0502020204030204" pitchFamily="2" charset="0"/>
            </a:endParaRPr>
          </a:p>
          <a:p>
            <a:r>
              <a:rPr sz="1700" dirty="0">
                <a:latin typeface="Congenial Black" panose="020F0502020204030204" pitchFamily="2" charset="0"/>
              </a:rPr>
              <a:t>- </a:t>
            </a:r>
            <a:r>
              <a:rPr sz="1700" dirty="0" err="1">
                <a:latin typeface="Congenial Black" panose="020F0502020204030204" pitchFamily="2" charset="0"/>
              </a:rPr>
              <a:t>Kibővített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történeti</a:t>
            </a:r>
            <a:r>
              <a:rPr sz="1700" dirty="0">
                <a:latin typeface="Congenial Black" panose="020F0502020204030204" pitchFamily="2" charset="0"/>
              </a:rPr>
              <a:t> </a:t>
            </a:r>
            <a:r>
              <a:rPr sz="1700" dirty="0" err="1">
                <a:latin typeface="Congenial Black" panose="020F0502020204030204" pitchFamily="2" charset="0"/>
              </a:rPr>
              <a:t>elemek</a:t>
            </a:r>
            <a:endParaRPr sz="1700" dirty="0">
              <a:latin typeface="Congenial Black" panose="020F0502020204030204" pitchFamily="2" charset="0"/>
            </a:endParaRPr>
          </a:p>
        </p:txBody>
      </p:sp>
      <p:pic>
        <p:nvPicPr>
          <p:cNvPr id="13" name="Picture 4" descr="Fehér fekete pöttyös ló fekete háttérrel">
            <a:extLst>
              <a:ext uri="{FF2B5EF4-FFF2-40B4-BE49-F238E27FC236}">
                <a16:creationId xmlns:a16="http://schemas.microsoft.com/office/drawing/2014/main" id="{B48C2C74-E4B6-6603-12A9-3113A293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58" r="18841" b="2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Kép 6" descr="A képen szöveg, Számítógépes játék, Videojáték-szoftver, Stratégiai videojáték látható">
            <a:extLst>
              <a:ext uri="{FF2B5EF4-FFF2-40B4-BE49-F238E27FC236}">
                <a16:creationId xmlns:a16="http://schemas.microsoft.com/office/drawing/2014/main" id="{9938E813-694C-4446-FB09-2E269E650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5" r="18379"/>
          <a:stretch/>
        </p:blipFill>
        <p:spPr>
          <a:xfrm>
            <a:off x="5143347" y="0"/>
            <a:ext cx="400065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27">
            <a:extLst>
              <a:ext uri="{FF2B5EF4-FFF2-40B4-BE49-F238E27FC236}">
                <a16:creationId xmlns:a16="http://schemas.microsoft.com/office/drawing/2014/main" id="{13844EE9-2895-4B7B-A445-00BA91721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183" y="820682"/>
            <a:ext cx="4385836" cy="1046671"/>
          </a:xfrm>
        </p:spPr>
        <p:txBody>
          <a:bodyPr>
            <a:normAutofit/>
          </a:bodyPr>
          <a:lstStyle/>
          <a:p>
            <a:r>
              <a:rPr lang="hu-HU" sz="2800" dirty="0">
                <a:latin typeface="Hadassah Friedlaender" panose="020F0502020204030204" pitchFamily="18" charset="-79"/>
                <a:cs typeface="Hadassah Friedlaender" panose="020F0502020204030204" pitchFamily="18" charset="-79"/>
              </a:rPr>
              <a:t>Felhasználói Felület</a:t>
            </a:r>
          </a:p>
        </p:txBody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97B03642-7722-4B15-897F-76918F86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3394204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68EAC2-2623-4156-A990-D776FF9BF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2DE0899C-67EF-894E-29BE-FB5FF8D83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3" r="34210"/>
          <a:stretch/>
        </p:blipFill>
        <p:spPr>
          <a:xfrm>
            <a:off x="237868" y="1241103"/>
            <a:ext cx="2918468" cy="4375795"/>
          </a:xfrm>
          <a:prstGeom prst="rect">
            <a:avLst/>
          </a:prstGeom>
        </p:spPr>
      </p:pic>
      <p:graphicFrame>
        <p:nvGraphicFramePr>
          <p:cNvPr id="14" name="Tartalom helye 13">
            <a:extLst>
              <a:ext uri="{FF2B5EF4-FFF2-40B4-BE49-F238E27FC236}">
                <a16:creationId xmlns:a16="http://schemas.microsoft.com/office/drawing/2014/main" id="{D07896B9-ED3E-C412-126B-BAB151DF2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400617"/>
              </p:ext>
            </p:extLst>
          </p:nvPr>
        </p:nvGraphicFramePr>
        <p:xfrm>
          <a:off x="3969112" y="1848227"/>
          <a:ext cx="4599706" cy="395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C707BC9-731A-490A-AF25-6F349FD9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D7C480-AC7D-4FEE-BB95-EEE23BB3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8800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hu-HU" sz="4200" dirty="0"/>
              <a:t>Adatmodellek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Adatkezelés:</a:t>
            </a:r>
          </a:p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 INI fájlok a mentésekhez és beállításokhoz</a:t>
            </a:r>
          </a:p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 Könnyű integráció és olvashatóság</a:t>
            </a:r>
          </a:p>
          <a:p>
            <a:pPr>
              <a:lnSpc>
                <a:spcPct val="90000"/>
              </a:lnSpc>
            </a:pPr>
            <a:endParaRPr lang="hu-HU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Entitások:</a:t>
            </a:r>
          </a:p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 </a:t>
            </a:r>
            <a:r>
              <a:rPr lang="hu-HU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Player</a:t>
            </a: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játékos karakter</a:t>
            </a:r>
          </a:p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 </a:t>
            </a:r>
            <a:r>
              <a:rPr lang="hu-HU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Enemy</a:t>
            </a: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ellenségek</a:t>
            </a:r>
          </a:p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 </a:t>
            </a:r>
            <a:r>
              <a:rPr lang="hu-HU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Projectile</a:t>
            </a: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lövedékek</a:t>
            </a:r>
          </a:p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 </a:t>
            </a:r>
            <a:r>
              <a:rPr lang="hu-HU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Item</a:t>
            </a: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gyűjthető tárgyak</a:t>
            </a:r>
          </a:p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 </a:t>
            </a:r>
            <a:r>
              <a:rPr lang="hu-HU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Level</a:t>
            </a: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szintek és ellenőrző pontok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hu-HU" sz="4700" dirty="0"/>
              <a:t>Funkcionális Modell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hu-HU" sz="1900" dirty="0"/>
              <a:t>Feldolgozási lépések:</a:t>
            </a:r>
          </a:p>
          <a:p>
            <a:r>
              <a:rPr lang="hu-HU" sz="1900" dirty="0"/>
              <a:t>- Bemenetek kezelése: </a:t>
            </a:r>
            <a:r>
              <a:rPr lang="hu-HU" sz="1900" dirty="0" err="1"/>
              <a:t>InputHandler</a:t>
            </a:r>
            <a:endParaRPr lang="hu-HU" sz="1900" dirty="0"/>
          </a:p>
          <a:p>
            <a:r>
              <a:rPr lang="hu-HU" sz="1900" dirty="0"/>
              <a:t>- Állapotkezelés: </a:t>
            </a:r>
            <a:r>
              <a:rPr lang="hu-HU" sz="1900" dirty="0" err="1"/>
              <a:t>StateManager</a:t>
            </a:r>
            <a:endParaRPr lang="hu-HU" sz="1900" dirty="0"/>
          </a:p>
          <a:p>
            <a:r>
              <a:rPr lang="hu-HU" sz="1900" dirty="0"/>
              <a:t>- Ellenségek és tárgyak generálása: </a:t>
            </a:r>
            <a:r>
              <a:rPr lang="hu-HU" sz="1900" dirty="0" err="1"/>
              <a:t>SpawnManager</a:t>
            </a:r>
            <a:endParaRPr lang="hu-HU" sz="1900" dirty="0"/>
          </a:p>
          <a:p>
            <a:r>
              <a:rPr lang="hu-HU" sz="1900" dirty="0"/>
              <a:t>- Mentés és betöltés: </a:t>
            </a:r>
            <a:r>
              <a:rPr lang="hu-HU" sz="1900" dirty="0" err="1"/>
              <a:t>ConfigFileHandler</a:t>
            </a:r>
            <a:endParaRPr lang="hu-HU" sz="1900" dirty="0"/>
          </a:p>
          <a:p>
            <a:endParaRPr lang="hu-HU" sz="1900" dirty="0"/>
          </a:p>
          <a:p>
            <a:r>
              <a:rPr lang="hu-HU" sz="1900" dirty="0"/>
              <a:t>Alternatív lépések:</a:t>
            </a:r>
          </a:p>
          <a:p>
            <a:r>
              <a:rPr lang="hu-HU" sz="1900" dirty="0"/>
              <a:t>- Hibakezelés mentéskor</a:t>
            </a:r>
          </a:p>
          <a:p>
            <a:r>
              <a:rPr lang="hu-HU" sz="1900" dirty="0"/>
              <a:t>- Hiányzó </a:t>
            </a:r>
            <a:r>
              <a:rPr lang="hu-HU" sz="1900" dirty="0" err="1"/>
              <a:t>sprite</a:t>
            </a:r>
            <a:r>
              <a:rPr lang="hu-HU" sz="1900" dirty="0"/>
              <a:t>-ok helyettesítése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hu-HU" sz="2900" dirty="0"/>
              <a:t>Osztálydiagram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hu-HU" sz="1900" dirty="0"/>
              <a:t>Főbb osztályok:</a:t>
            </a:r>
          </a:p>
          <a:p>
            <a:r>
              <a:rPr lang="hu-HU" sz="1900" dirty="0"/>
              <a:t>- </a:t>
            </a:r>
            <a:r>
              <a:rPr lang="hu-HU" sz="1900" dirty="0" err="1"/>
              <a:t>Player</a:t>
            </a:r>
            <a:r>
              <a:rPr lang="hu-HU" sz="1900" dirty="0"/>
              <a:t>: játékos karakter</a:t>
            </a:r>
          </a:p>
          <a:p>
            <a:r>
              <a:rPr lang="hu-HU" sz="1900" dirty="0"/>
              <a:t>- </a:t>
            </a:r>
            <a:r>
              <a:rPr lang="hu-HU" sz="1900" dirty="0" err="1"/>
              <a:t>Enemy</a:t>
            </a:r>
            <a:r>
              <a:rPr lang="hu-HU" sz="1900" dirty="0"/>
              <a:t>: ellenségek</a:t>
            </a:r>
          </a:p>
          <a:p>
            <a:r>
              <a:rPr lang="hu-HU" sz="1900" dirty="0"/>
              <a:t>- </a:t>
            </a:r>
            <a:r>
              <a:rPr lang="hu-HU" sz="1900" dirty="0" err="1"/>
              <a:t>StateManager</a:t>
            </a:r>
            <a:r>
              <a:rPr lang="hu-HU" sz="1900" dirty="0"/>
              <a:t>: állapotkezelés</a:t>
            </a:r>
          </a:p>
          <a:p>
            <a:r>
              <a:rPr lang="hu-HU" sz="1900" dirty="0"/>
              <a:t>- </a:t>
            </a:r>
            <a:r>
              <a:rPr lang="hu-HU" sz="1900" dirty="0" err="1"/>
              <a:t>Projectile</a:t>
            </a:r>
            <a:r>
              <a:rPr lang="hu-HU" sz="1900" dirty="0"/>
              <a:t>: lövedékek kezelése</a:t>
            </a:r>
          </a:p>
          <a:p>
            <a:r>
              <a:rPr lang="hu-HU" sz="1900" dirty="0"/>
              <a:t>- HUD: felhasználói felület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diagram, Tervrajz, Műszaki rajz látható&#10;&#10;Automatikusan generált leírás">
            <a:extLst>
              <a:ext uri="{FF2B5EF4-FFF2-40B4-BE49-F238E27FC236}">
                <a16:creationId xmlns:a16="http://schemas.microsoft.com/office/drawing/2014/main" id="{6B2613C9-77C1-C472-D89E-9223DF6BF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88" y="386499"/>
            <a:ext cx="8909050" cy="5986021"/>
          </a:xfrm>
        </p:spPr>
      </p:pic>
    </p:spTree>
    <p:extLst>
      <p:ext uri="{BB962C8B-B14F-4D97-AF65-F5344CB8AC3E}">
        <p14:creationId xmlns:p14="http://schemas.microsoft.com/office/powerpoint/2010/main" val="290420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hu-HU" sz="3500" dirty="0"/>
              <a:t>Alrendszerek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hu-HU" sz="1700" dirty="0"/>
              <a:t>Alrendszerek és funkcióik:</a:t>
            </a:r>
          </a:p>
          <a:p>
            <a:r>
              <a:rPr lang="hu-HU" sz="1700" dirty="0"/>
              <a:t>- Megjelenítési alrendszer: kamera, animációk, háttér</a:t>
            </a:r>
          </a:p>
          <a:p>
            <a:r>
              <a:rPr lang="hu-HU" sz="1700" dirty="0"/>
              <a:t>- Játékmechanikai alrendszer: játékos, ellenségek, környezet</a:t>
            </a:r>
          </a:p>
          <a:p>
            <a:r>
              <a:rPr lang="hu-HU" sz="1700" dirty="0"/>
              <a:t>- Adatkezelési alrendszer: beállítások, teljesítmények</a:t>
            </a:r>
          </a:p>
          <a:p>
            <a:r>
              <a:rPr lang="hu-HU" sz="1700" dirty="0"/>
              <a:t>- Szintkezelési alrendszer: szintek és objektumok kezelése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A3568-D72B-F50E-7281-8B49D362C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4" r="15454"/>
          <a:stretch/>
        </p:blipFill>
        <p:spPr>
          <a:xfrm>
            <a:off x="4572000" y="94267"/>
            <a:ext cx="4468305" cy="66647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hu-HU" sz="3100" dirty="0"/>
              <a:t>Dinamikus Modell</a:t>
            </a:r>
          </a:p>
        </p:txBody>
      </p:sp>
      <p:pic>
        <p:nvPicPr>
          <p:cNvPr id="5" name="Picture 4" descr="A képen képernyőkép, rajzfilm látható&#10;&#10;Automatikusan generált leírás">
            <a:extLst>
              <a:ext uri="{FF2B5EF4-FFF2-40B4-BE49-F238E27FC236}">
                <a16:creationId xmlns:a16="http://schemas.microsoft.com/office/drawing/2014/main" id="{D54BA665-DB49-7388-ADC8-F958884FE9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t="21881" b="75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hu-HU" sz="1600" dirty="0"/>
              <a:t>Állapotok:</a:t>
            </a:r>
          </a:p>
          <a:p>
            <a:r>
              <a:rPr lang="hu-HU" sz="1600" dirty="0"/>
              <a:t>- </a:t>
            </a:r>
            <a:r>
              <a:rPr lang="hu-HU" sz="1600" dirty="0" err="1"/>
              <a:t>Player</a:t>
            </a:r>
            <a:r>
              <a:rPr lang="hu-HU" sz="1600" dirty="0"/>
              <a:t>: mozgás, ugrás, támadás</a:t>
            </a:r>
          </a:p>
          <a:p>
            <a:r>
              <a:rPr lang="hu-HU" sz="1600" dirty="0"/>
              <a:t>- </a:t>
            </a:r>
            <a:r>
              <a:rPr lang="hu-HU" sz="1600" dirty="0" err="1"/>
              <a:t>Enemy</a:t>
            </a:r>
            <a:r>
              <a:rPr lang="hu-HU" sz="1600" dirty="0"/>
              <a:t>: észlelés, üldözés, támadás</a:t>
            </a:r>
          </a:p>
          <a:p>
            <a:r>
              <a:rPr lang="hu-HU" sz="1600" dirty="0"/>
              <a:t>- </a:t>
            </a:r>
            <a:r>
              <a:rPr lang="hu-HU" sz="1600" dirty="0" err="1"/>
              <a:t>Projectile</a:t>
            </a:r>
            <a:r>
              <a:rPr lang="hu-HU" sz="1600" dirty="0"/>
              <a:t>: indítás, célba érés, megsemmisülés</a:t>
            </a:r>
          </a:p>
          <a:p>
            <a:r>
              <a:rPr lang="hu-HU" sz="1600" dirty="0"/>
              <a:t>Állapotátmenetek:</a:t>
            </a:r>
          </a:p>
          <a:p>
            <a:r>
              <a:rPr lang="hu-HU" sz="1600" dirty="0"/>
              <a:t>- Pl. </a:t>
            </a:r>
            <a:r>
              <a:rPr lang="hu-HU" sz="1600" dirty="0" err="1"/>
              <a:t>Idle</a:t>
            </a:r>
            <a:r>
              <a:rPr lang="hu-HU" sz="1600" dirty="0"/>
              <a:t> → </a:t>
            </a:r>
            <a:r>
              <a:rPr lang="hu-HU" sz="1600" dirty="0" err="1"/>
              <a:t>Moving</a:t>
            </a:r>
            <a:r>
              <a:rPr lang="hu-HU" sz="1600" dirty="0"/>
              <a:t>: felhasználói bemenet alapján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321</Words>
  <Application>Microsoft Office PowerPoint</Application>
  <PresentationFormat>Diavetítés a képernyőre (4:3 oldalarány)</PresentationFormat>
  <Paragraphs>73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8" baseType="lpstr">
      <vt:lpstr>Agency FB</vt:lpstr>
      <vt:lpstr>Aptos Display</vt:lpstr>
      <vt:lpstr>Arial</vt:lpstr>
      <vt:lpstr>Calibri</vt:lpstr>
      <vt:lpstr>Congenial Black</vt:lpstr>
      <vt:lpstr>Hadassah Friedlaender</vt:lpstr>
      <vt:lpstr>Office Theme</vt:lpstr>
      <vt:lpstr>Analízis modell  és  rendszertervezés</vt:lpstr>
      <vt:lpstr>Bevezetés</vt:lpstr>
      <vt:lpstr>Felhasználói Felület</vt:lpstr>
      <vt:lpstr>Adatmodellek</vt:lpstr>
      <vt:lpstr>Funkcionális Modell</vt:lpstr>
      <vt:lpstr>Osztálydiagram</vt:lpstr>
      <vt:lpstr>PowerPoint-bemutató</vt:lpstr>
      <vt:lpstr>Alrendszerek</vt:lpstr>
      <vt:lpstr>Dinamikus Modell</vt:lpstr>
      <vt:lpstr>Analízis Modell Osztályai</vt:lpstr>
      <vt:lpstr>Összefoglalás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Analízis modell  és  rendszertervezés</dc:title>
  <dc:subject/>
  <dc:creator/>
  <cp:keywords/>
  <dc:description>generated using python-pptx</dc:description>
  <cp:lastModifiedBy>Ádám Behinya</cp:lastModifiedBy>
  <cp:revision>7</cp:revision>
  <dcterms:created xsi:type="dcterms:W3CDTF">2013-01-27T09:14:16Z</dcterms:created>
  <dcterms:modified xsi:type="dcterms:W3CDTF">2024-11-19T20:45:09Z</dcterms:modified>
  <cp:category/>
</cp:coreProperties>
</file>